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1140" r:id="rId3"/>
    <p:sldId id="1142" r:id="rId4"/>
    <p:sldId id="1143" r:id="rId5"/>
    <p:sldId id="1144" r:id="rId6"/>
    <p:sldId id="1145" r:id="rId7"/>
    <p:sldId id="1146" r:id="rId8"/>
    <p:sldId id="1147" r:id="rId9"/>
    <p:sldId id="1148" r:id="rId10"/>
    <p:sldId id="1149" r:id="rId11"/>
    <p:sldId id="1150"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F3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6</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1006759"/>
            <a:ext cx="11485848" cy="4454233"/>
          </a:xfrm>
          <a:solidFill>
            <a:srgbClr val="DFF3FC"/>
          </a:solidFill>
        </p:spPr>
        <p:txBody>
          <a:bodyPr/>
          <a:lstStyle/>
          <a:p>
            <a:pPr hangingPunct="0">
              <a:lnSpc>
                <a:spcPct val="100000"/>
              </a:lnSpc>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failing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educate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topic.</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让我想知道有多少其他学校没有对学生进行这方面的教育。</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makes me wonder...”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；其中；主语是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谓语是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宾补是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other schools are failing to educate their students on this topic”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引导的宾语从句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主语是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other schools”,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谓语是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failing”,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目的状语是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educate their students on this topic”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2">
            <a:clrChange>
              <a:clrFrom>
                <a:srgbClr val="DFF3FC"/>
              </a:clrFrom>
              <a:clrTo>
                <a:srgbClr val="DFF3FC">
                  <a:alpha val="0"/>
                </a:srgbClr>
              </a:clrTo>
            </a:clrChange>
          </a:blip>
          <a:stretch>
            <a:fillRect/>
          </a:stretch>
        </p:blipFill>
        <p:spPr>
          <a:xfrm>
            <a:off x="346324" y="908720"/>
            <a:ext cx="2292373" cy="443755"/>
          </a:xfrm>
          <a:prstGeom prst="rect">
            <a:avLst/>
          </a:prstGeom>
        </p:spPr>
      </p:pic>
      <p:pic>
        <p:nvPicPr>
          <p:cNvPr id="8" name="译文.eps" descr="id:2147487532;FounderCES"/>
          <p:cNvPicPr/>
          <p:nvPr/>
        </p:nvPicPr>
        <p:blipFill>
          <a:blip r:embed="rId3"/>
          <a:stretch>
            <a:fillRect/>
          </a:stretch>
        </p:blipFill>
        <p:spPr>
          <a:xfrm>
            <a:off x="494597" y="2672808"/>
            <a:ext cx="937963" cy="289970"/>
          </a:xfrm>
          <a:prstGeom prst="rect">
            <a:avLst/>
          </a:prstGeom>
        </p:spPr>
      </p:pic>
      <p:pic>
        <p:nvPicPr>
          <p:cNvPr id="9" name="分析.eps" descr="id:2147487539;FounderCES"/>
          <p:cNvPicPr/>
          <p:nvPr/>
        </p:nvPicPr>
        <p:blipFill>
          <a:blip r:embed="rId4"/>
          <a:stretch>
            <a:fillRect/>
          </a:stretch>
        </p:blipFill>
        <p:spPr>
          <a:xfrm>
            <a:off x="494596" y="3205327"/>
            <a:ext cx="937963" cy="289970"/>
          </a:xfrm>
          <a:prstGeom prst="rect">
            <a:avLst/>
          </a:prstGeom>
        </p:spPr>
      </p:pic>
    </p:spTree>
    <p:extLst>
      <p:ext uri="{BB962C8B-B14F-4D97-AF65-F5344CB8AC3E}">
        <p14:creationId xmlns:p14="http://schemas.microsoft.com/office/powerpoint/2010/main" val="6589969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74618"/>
            <a:ext cx="11485848" cy="1130246"/>
          </a:xfrm>
          <a:solidFill>
            <a:srgbClr val="DFF3FC"/>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心理健康意识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理解作者对心理健康教育缺失的批判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推断社会对心理问题的认知现状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养考向.eps" descr="id:2147487496;FounderCES"/>
          <p:cNvPicPr/>
          <p:nvPr/>
        </p:nvPicPr>
        <p:blipFill>
          <a:blip r:embed="rId2"/>
          <a:stretch>
            <a:fillRect/>
          </a:stretch>
        </p:blipFill>
        <p:spPr>
          <a:xfrm>
            <a:off x="360854" y="1144288"/>
            <a:ext cx="2231775" cy="437376"/>
          </a:xfrm>
          <a:prstGeom prst="rect">
            <a:avLst/>
          </a:prstGeom>
        </p:spPr>
      </p:pic>
    </p:spTree>
    <p:extLst>
      <p:ext uri="{BB962C8B-B14F-4D97-AF65-F5344CB8AC3E}">
        <p14:creationId xmlns:p14="http://schemas.microsoft.com/office/powerpoint/2010/main" val="10306748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10661"/>
            <a:ext cx="11485848" cy="576248"/>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讲了心理健康问题的重要性。</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5" y="1117742"/>
            <a:ext cx="11485848" cy="1519170"/>
          </a:xfrm>
          <a:prstGeom prst="rect">
            <a:avLst/>
          </a:prstGeom>
        </p:spPr>
      </p:pic>
      <p:pic>
        <p:nvPicPr>
          <p:cNvPr id="4" name="语篇导航-DA.eps" descr="id:2147486413;FounderCES"/>
          <p:cNvPicPr/>
          <p:nvPr/>
        </p:nvPicPr>
        <p:blipFill>
          <a:blip r:embed="rId3"/>
          <a:stretch>
            <a:fillRect/>
          </a:stretch>
        </p:blipFill>
        <p:spPr>
          <a:xfrm>
            <a:off x="513928" y="2846923"/>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I had a cold, I wouldn’t think twice about telling my friends or my doctor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some reason, however, mental health is not treated in the same way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my primary school, mental health was not discussed even once as far as I can remember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makes me wonder how many other schools are failing to educate their students on this topic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makes me sad that children growing up with mental illness may feel like it is something to be ashamed of because it is never discussed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I reached high school, mental health was still seldom discussed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when it was in the topic of health or biology class, I was given a broad idea that mental illness was a “thing” that really lies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my opinion, overstressed high school students could benefit greatly from more deep discussions about how to deal with mental health problems, such as how to know when you should care about yourself or a friend, or who to reach out for help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know my friends and I could have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本可以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benefited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Even if you personally have never faced mental health problems, someone you know is sure to have, and you can offer timely help</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believe we need to normalize discussions about mental health at an early age, rather than hiding them from sight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school, I saw a student’s report on mental health education and how it can be carried out in the American school system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student used the film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Inside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《头脑特工队》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explain feelings to younger kids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report made me believe that it is possible to start these discussions at a young age if we try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Although we can’t change the way people think about mental health over one night, there are still things we can do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Asking our friends how they’re feeling is a good start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was mental health education like when the writer was in high school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was dealt with in detail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was paid no attention to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was far from enough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was considered important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83241" y="838145"/>
            <a:ext cx="407484" cy="461665"/>
          </a:xfrm>
          <a:prstGeom prst="rect">
            <a:avLst/>
          </a:prstGeom>
        </p:spPr>
        <p:txBody>
          <a:bodyPr wrap="none">
            <a:spAutoFit/>
          </a:bodyPr>
          <a:lstStyle/>
          <a:p>
            <a:r>
              <a:rPr lang="en-US" altLang="zh-CN" sz="2400" dirty="0"/>
              <a:t>C</a:t>
            </a:r>
            <a:endParaRPr lang="zh-CN" altLang="en-US" dirty="0"/>
          </a:p>
        </p:txBody>
      </p:sp>
      <p:sp>
        <p:nvSpPr>
          <p:cNvPr id="5" name="内容占位符 1"/>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I reached high school, mental health was still seldom discussed.”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当作者上高中时</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心理健康仍然很少被讨论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因此心理健康教育还远远不够。故选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infer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Paragraph 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High school students are under increasing stress these days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is an increased awareness of mental health problems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students are ashamed of having mental health problems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writer might have had mental health problems in high school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83242" y="838145"/>
            <a:ext cx="407484" cy="461665"/>
          </a:xfrm>
          <a:prstGeom prst="rect">
            <a:avLst/>
          </a:prstGeom>
        </p:spPr>
        <p:txBody>
          <a:bodyPr wrap="none">
            <a:spAutoFit/>
          </a:bodyPr>
          <a:lstStyle/>
          <a:p>
            <a:r>
              <a:rPr lang="en-US" altLang="zh-CN" sz="2400" dirty="0"/>
              <a:t>D</a:t>
            </a:r>
            <a:endParaRPr lang="zh-CN" altLang="en-US" dirty="0"/>
          </a:p>
        </p:txBody>
      </p:sp>
      <p:sp>
        <p:nvSpPr>
          <p:cNvPr id="5" name="内容占位符 2"/>
          <p:cNvSpPr txBox="1">
            <a:spLocks/>
          </p:cNvSpPr>
          <p:nvPr/>
        </p:nvSpPr>
        <p:spPr bwMode="auto">
          <a:xfrm>
            <a:off x="360854" y="35010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know my friends and I could have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本可以</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benefited.”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作者在高中也有心理健康问题。故选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did the writer learn from the student’s report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Kids who are healthy outside might be ill inside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Mental health discussions can be held with young kids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American school system is open to mental health education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Watching educational films can help children with mental illness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0630" y="836712"/>
            <a:ext cx="389850" cy="461665"/>
          </a:xfrm>
          <a:prstGeom prst="rect">
            <a:avLst/>
          </a:prstGeom>
        </p:spPr>
        <p:txBody>
          <a:bodyPr wrap="square">
            <a:spAutoFit/>
          </a:bodyPr>
          <a:lstStyle/>
          <a:p>
            <a:r>
              <a:rPr lang="en-US" altLang="zh-CN" sz="2400" dirty="0"/>
              <a:t>B</a:t>
            </a:r>
            <a:endParaRPr lang="zh-CN" altLang="en-US" dirty="0"/>
          </a:p>
        </p:txBody>
      </p:sp>
      <p:sp>
        <p:nvSpPr>
          <p:cNvPr id="5" name="内容占位符 3"/>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 report made me believe that it is possible to start these discussions at a young age if we try.”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这份报告让作者相信</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如果我们尝试</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在年幼时就开始这些讨论是可能的。故选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304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best title for the text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Mental health matters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it okay if it’s not good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earlier, the better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to pay attention to mental health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999811" y="901290"/>
            <a:ext cx="3220538" cy="429405"/>
          </a:xfrm>
          <a:prstGeom prst="rect">
            <a:avLst/>
          </a:prstGeom>
        </p:spPr>
      </p:pic>
      <p:sp>
        <p:nvSpPr>
          <p:cNvPr id="5" name="矩形 4"/>
          <p:cNvSpPr/>
          <p:nvPr/>
        </p:nvSpPr>
        <p:spPr>
          <a:xfrm>
            <a:off x="891950" y="846853"/>
            <a:ext cx="407484" cy="461665"/>
          </a:xfrm>
          <a:prstGeom prst="rect">
            <a:avLst/>
          </a:prstGeom>
        </p:spPr>
        <p:txBody>
          <a:bodyPr wrap="none">
            <a:spAutoFit/>
          </a:bodyPr>
          <a:lstStyle/>
          <a:p>
            <a:r>
              <a:rPr lang="en-US" altLang="zh-CN" sz="2400" dirty="0"/>
              <a:t>A</a:t>
            </a:r>
            <a:endParaRPr lang="zh-CN" altLang="en-US" dirty="0"/>
          </a:p>
        </p:txBody>
      </p:sp>
      <p:sp>
        <p:nvSpPr>
          <p:cNvPr id="6" name="内容占位符 4"/>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标题归纳题。本文讲了心理健康问题不像感冒那样被重视</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学校教育中也很少讨论。作者认为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公开讨论心理健康问题很重要</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尤其是对压力大的高中生。</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心理健康很重要！</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746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459</TotalTime>
  <Words>588</Words>
  <Application>Microsoft Office PowerPoint</Application>
  <PresentationFormat>自定义</PresentationFormat>
  <Paragraphs>41</Paragraphs>
  <Slides>11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445</cp:revision>
  <dcterms:created xsi:type="dcterms:W3CDTF">2020-11-06T05:24:00Z</dcterms:created>
  <dcterms:modified xsi:type="dcterms:W3CDTF">2025-09-17T03:00:16Z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